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605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6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82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2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7181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191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04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142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40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289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992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03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966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22634B-17FA-49B8-8FFF-76E5241CF999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632500-B30A-42CE-8479-985E8847EC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73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7CC65A-F2F8-47BC-5BAB-261AB5DFC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キリシマイバラの記事に使う図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4C5756A-33B9-F9D4-C650-4712AF060D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198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78544A1-C5F0-7387-BEEF-5C7E82F5523F}"/>
              </a:ext>
            </a:extLst>
          </p:cNvPr>
          <p:cNvGrpSpPr/>
          <p:nvPr/>
        </p:nvGrpSpPr>
        <p:grpSpPr>
          <a:xfrm>
            <a:off x="1580371" y="476476"/>
            <a:ext cx="5658730" cy="6375660"/>
            <a:chOff x="1580371" y="476476"/>
            <a:chExt cx="5658730" cy="637566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2A8DAE7-4CDF-A846-1A06-A167ACCD0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0371" y="630364"/>
              <a:ext cx="5417114" cy="5903265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ECB7C3F8-93E1-1914-8661-29F635F4C93D}"/>
                </a:ext>
              </a:extLst>
            </p:cNvPr>
            <p:cNvSpPr txBox="1"/>
            <p:nvPr/>
          </p:nvSpPr>
          <p:spPr>
            <a:xfrm>
              <a:off x="2550417" y="75643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シコクイバラ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8A849769-361D-EB7C-6BEE-0721D9421735}"/>
                </a:ext>
              </a:extLst>
            </p:cNvPr>
            <p:cNvSpPr txBox="1"/>
            <p:nvPr/>
          </p:nvSpPr>
          <p:spPr>
            <a:xfrm>
              <a:off x="3747754" y="476476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フジイバラ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F05A260-9856-23DA-6D1D-6BB76D20587C}"/>
                </a:ext>
              </a:extLst>
            </p:cNvPr>
            <p:cNvSpPr txBox="1"/>
            <p:nvPr/>
          </p:nvSpPr>
          <p:spPr>
            <a:xfrm>
              <a:off x="5233260" y="1025468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モリイバラ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CF397A9D-ADC4-5180-3AE9-91C33E3C73D9}"/>
                </a:ext>
              </a:extLst>
            </p:cNvPr>
            <p:cNvSpPr txBox="1"/>
            <p:nvPr/>
          </p:nvSpPr>
          <p:spPr>
            <a:xfrm>
              <a:off x="5438608" y="6267578"/>
              <a:ext cx="18004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ヤブイバラ（九州）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4016C54-B9CE-1790-827E-4FF25666054F}"/>
                </a:ext>
              </a:extLst>
            </p:cNvPr>
            <p:cNvSpPr txBox="1"/>
            <p:nvPr/>
          </p:nvSpPr>
          <p:spPr>
            <a:xfrm>
              <a:off x="3543664" y="6544359"/>
              <a:ext cx="18004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ヤブイバラ（四国）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D2FB696-321C-7536-F70D-04DE84259759}"/>
                </a:ext>
              </a:extLst>
            </p:cNvPr>
            <p:cNvSpPr txBox="1"/>
            <p:nvPr/>
          </p:nvSpPr>
          <p:spPr>
            <a:xfrm>
              <a:off x="1639202" y="3581996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キリシマイバラ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424D9F3-2F71-2DEF-BB2F-D07D73021FE6}"/>
              </a:ext>
            </a:extLst>
          </p:cNvPr>
          <p:cNvSpPr txBox="1"/>
          <p:nvPr/>
        </p:nvSpPr>
        <p:spPr>
          <a:xfrm>
            <a:off x="12914" y="698"/>
            <a:ext cx="7360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図１　キリシマイバラ・シコクイバラとその近縁種の系統樹（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Yahara et al. 2025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より）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0730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2A7B770-AA11-0987-7DD0-E10CBDB5B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6" y="406817"/>
            <a:ext cx="7594628" cy="625745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02C136-EED5-01DF-BA13-5CE9418DB351}"/>
              </a:ext>
            </a:extLst>
          </p:cNvPr>
          <p:cNvSpPr txBox="1"/>
          <p:nvPr/>
        </p:nvSpPr>
        <p:spPr>
          <a:xfrm>
            <a:off x="12914" y="698"/>
            <a:ext cx="5386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図２　キリシマイバラの開花個体（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Yahara et al. 2025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より）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3506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4" t="6445" r="5000" b="18592"/>
          <a:stretch/>
        </p:blipFill>
        <p:spPr>
          <a:xfrm rot="5400000">
            <a:off x="3883206" y="1597205"/>
            <a:ext cx="5780784" cy="4740805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0"/>
          <a:stretch/>
        </p:blipFill>
        <p:spPr>
          <a:xfrm rot="5400000">
            <a:off x="-559430" y="1636648"/>
            <a:ext cx="5780782" cy="466192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2" t="53852" r="36778" b="17407"/>
          <a:stretch/>
        </p:blipFill>
        <p:spPr>
          <a:xfrm rot="5400000">
            <a:off x="4200912" y="4918711"/>
            <a:ext cx="2400300" cy="147828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23E7CA1-64AD-9284-F734-CA0A0856F7DF}"/>
              </a:ext>
            </a:extLst>
          </p:cNvPr>
          <p:cNvSpPr txBox="1"/>
          <p:nvPr/>
        </p:nvSpPr>
        <p:spPr>
          <a:xfrm>
            <a:off x="12914" y="698"/>
            <a:ext cx="5027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図３　シコクイバラの開花個体（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Yahara et al. 2025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より）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7107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66</Words>
  <Application>Microsoft Office PowerPoint</Application>
  <PresentationFormat>画面に合わせる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メイリオ</vt:lpstr>
      <vt:lpstr>Aptos</vt:lpstr>
      <vt:lpstr>Aptos Display</vt:lpstr>
      <vt:lpstr>Arial</vt:lpstr>
      <vt:lpstr>Office テーマ</vt:lpstr>
      <vt:lpstr>キリシマイバラの記事に使う図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徹一 矢原</dc:creator>
  <cp:lastModifiedBy>徹一 矢原</cp:lastModifiedBy>
  <cp:revision>6</cp:revision>
  <dcterms:created xsi:type="dcterms:W3CDTF">2025-10-21T06:52:43Z</dcterms:created>
  <dcterms:modified xsi:type="dcterms:W3CDTF">2025-10-21T09:20:40Z</dcterms:modified>
</cp:coreProperties>
</file>